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2"/>
  </p:handoutMasterIdLst>
  <p:sldIdLst>
    <p:sldId id="256" r:id="rId2"/>
    <p:sldId id="257" r:id="rId3"/>
    <p:sldId id="259" r:id="rId4"/>
    <p:sldId id="315" r:id="rId5"/>
    <p:sldId id="316" r:id="rId6"/>
    <p:sldId id="317" r:id="rId7"/>
    <p:sldId id="328" r:id="rId8"/>
    <p:sldId id="318" r:id="rId9"/>
    <p:sldId id="327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262" r:id="rId18"/>
    <p:sldId id="263" r:id="rId19"/>
    <p:sldId id="266" r:id="rId20"/>
    <p:sldId id="28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3E3E"/>
    <a:srgbClr val="51CCED"/>
    <a:srgbClr val="8BDDF3"/>
    <a:srgbClr val="9B6A53"/>
    <a:srgbClr val="02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4Ol54DS20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03tzuMs6g" TargetMode="External"/><Relationship Id="rId2" Type="http://schemas.openxmlformats.org/officeDocument/2006/relationships/hyperlink" Target="https://www.youtube.com/watch?v=9w9Sv8LPub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Vs4vYw4XN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puoRXqEV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d43GjXOwj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cKxe4-k2o" TargetMode="External"/><Relationship Id="rId2" Type="http://schemas.openxmlformats.org/officeDocument/2006/relationships/hyperlink" Target="https://www.youtube.com/watch?v=fJPM7ENCZ5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vNQtDFfMZ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Qn7itlp0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0" y="2664259"/>
            <a:ext cx="4896544" cy="1844861"/>
          </a:xfrm>
        </p:spPr>
        <p:txBody>
          <a:bodyPr/>
          <a:lstStyle/>
          <a:p>
            <a:pPr>
              <a:defRPr/>
            </a:pPr>
            <a:r>
              <a:rPr lang="zh-TW" altLang="en-US" sz="6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網路世界的</a:t>
            </a:r>
            <a:r>
              <a:rPr lang="zh-TW" altLang="en-US" sz="6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公共問題</a:t>
            </a:r>
            <a:endParaRPr lang="zh-TW" altLang="en-US" sz="6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725144"/>
            <a:ext cx="5904656" cy="1454428"/>
          </a:xfrm>
        </p:spPr>
        <p:txBody>
          <a:bodyPr>
            <a:no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授課教師：陳閔翔  通識教育中心助理教授</a:t>
            </a:r>
          </a:p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教學助理：蔡秉珂、林子卉、江星誌</a:t>
            </a:r>
          </a:p>
          <a:p>
            <a:pPr algn="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2017.10.24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4860032" y="6120680"/>
            <a:ext cx="3384376" cy="764704"/>
          </a:xfrm>
        </p:spPr>
        <p:txBody>
          <a:bodyPr>
            <a:noAutofit/>
          </a:bodyPr>
          <a:lstStyle/>
          <a:p>
            <a:pPr marL="0" indent="0" algn="l"/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本課程獲教育部「教學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創新先導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(PBL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」補助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920880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公共領域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：是介於私人自主與公共權威間的領域，它是各種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公眾聚會場所的總稱→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公民可以在此空間對政府或重大政策提出意見、批判與建議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如校園廣場、凱達格蘭大道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網路的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公共性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：公共論壇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(Forum)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或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廣場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，可由政府提供或公民自發聚集。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例如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肥皂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箱文化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，道路、人行道、公園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     都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是公共空間。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  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網路的公共性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35334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有限度公共論壇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：限定某些特定身份或特定議題始能使用，例如學校活動中心原則上僅供該校學生使用。爭議領域包括醫院？機場？軍事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重地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阿帕契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立法院？總統官邸？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特徵：自由的、開放的 、理性的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       辯論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的與批判性的。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公共性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vs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私有性：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臉書具公共性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  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網路的公共性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11256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altLang="zh-TW" sz="3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3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民主： </a:t>
            </a:r>
            <a:endParaRPr lang="zh-TW" altLang="en-US" sz="3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開放性：身份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ID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、使用權限、資訊流通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紙本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vs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電子，報紙與電子報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8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38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sz="3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網路數位科技傳播民主</a:t>
            </a:r>
            <a:r>
              <a:rPr lang="en-US" altLang="zh-TW" sz="3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(2015320</a:t>
            </a:r>
            <a:r>
              <a:rPr lang="zh-TW" altLang="en-US" sz="3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唐人</a:t>
            </a:r>
            <a:r>
              <a:rPr lang="en-US" altLang="zh-TW" sz="3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https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://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www.youtube.com/watch?v=M4Ol54DS20I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sz="38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平等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性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無階級性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：從</a:t>
            </a:r>
            <a:r>
              <a:rPr lang="zh-TW" altLang="en-US" sz="3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人人平等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上網平台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使用接近權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=</a:t>
            </a:r>
            <a:r>
              <a:rPr lang="zh-TW" altLang="en-US" sz="3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進用權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到</a:t>
            </a:r>
            <a:r>
              <a:rPr lang="zh-TW" altLang="en-US" sz="3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人人自由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以誰為主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?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主權者等於使用者</a:t>
            </a:r>
            <a:r>
              <a:rPr lang="en-US" altLang="zh-TW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38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sz="3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多元性與透明性</a:t>
            </a:r>
            <a:r>
              <a:rPr lang="zh-TW" altLang="en-US" sz="38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38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網路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上的公共問題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196752"/>
            <a:ext cx="7848872" cy="54452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法律： 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規範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性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原則→規則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：有法可管？法的界限？道德原則與法律規則。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匿名罵人當心觸法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20150423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民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https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://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www.youtube.com/watch?v=9w9Sv8LPubU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有效性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：與真實世界的差異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停權？罰幣？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Fb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偷菜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盜用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line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點數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的侵權爭議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隊長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詐買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(2015429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民視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www.youtube.com/watch?v=aQ03tzuMs6g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罵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館長直播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主民事判賠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(20171015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三立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://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www.youtube.com/watch?v=QVs4vYw4XNU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</a:pPr>
            <a:endParaRPr lang="zh-TW" altLang="en-US" sz="2400" b="1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網路上的公共問題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社會： 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功能性：媒體、代議民主之外的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生活世界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途徑、強調經濟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效率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便利性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社會結構轉型：資本主義的中心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vs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邊陲→少數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弱勢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特殊性容易被看見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忽略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)→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：示範、批判行動與學習自由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集體行動的邏輯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網友號召幫阿伯買瓜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(20150730)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https://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www.youtube.com/watch?v=VlpuoRXqEV8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社會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行動的關鍵在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資訊精確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，集體力量的策略與持續→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賦權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(empower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網路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上的公共問題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496855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倫理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網路道德性：公德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駭客倫理與資訊時代精神：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工作倫理：使用電腦的態度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最佳化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金錢倫理：資源分享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vs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資訊持有的新經濟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微軟的壟斷策略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網路倫理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(network ethic)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：言論自由與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資訊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隱私權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勒索病毒可殺價？ 網友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po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文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稱駭客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有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誠信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(20170513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東森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https</a:t>
            </a:r>
            <a:r>
              <a:rPr lang="en-US" altLang="zh-TW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://</a:t>
            </a:r>
            <a:r>
              <a:rPr lang="en-US" altLang="zh-TW" sz="2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www.youtube.com/watch?v=9d43GjXOwjg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真實性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本真性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：誠實、互惠與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承諾。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網路上的公共問題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自由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自治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 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思想自由：有思考自由才有尊嚴。意志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(will)vs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心智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(mind)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賴床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熬夜打怪是意志薄弱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?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還是理性思考的結果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參閱：課堂省話王  網路意見王剪報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表達自由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說話的自由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：語言的目的。惡意言語、仇恨性或傷害性言論。 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行動自由：身體自由與行動自由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逛網站的自由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翻牆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網路上的公共問題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340768"/>
            <a:ext cx="7812360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網際網路新媒介出現，造成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傳播革命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同時也造成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民主革命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型態公民參與有效要素：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大而清楚的議題，具體有效行動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領導力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，通用的網路社群工具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真實世界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去落實。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濫觴：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野草莓學運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20081110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立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19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https</a:t>
            </a:r>
            <a:r>
              <a:rPr lang="en-US" altLang="zh-TW" sz="19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://www.youtube.com/watch?v=fJPM7ENCZ5M</a:t>
            </a:r>
            <a:endParaRPr lang="en-US" altLang="zh-TW" sz="19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萌芽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2011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茉莉花革命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20120102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年代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3"/>
              </a:rPr>
              <a:t>https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3"/>
              </a:rPr>
              <a:t>://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3"/>
              </a:rPr>
              <a:t>www.youtube.com/watch?v=D6cKxe4-k2o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練兵：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大埔事件、洪仲丘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事件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 indent="-571500">
              <a:buFont typeface="Wingdings" panose="05000000000000000000" pitchFamily="2" charset="2"/>
              <a:buChar char="l"/>
            </a:pP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五  網路公民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運動 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064896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實戰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2014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太陽花學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運、到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五都市長選舉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完成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：網路動員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集大成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20141201TVBS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https://www.youtube.com/watch?v=-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/>
              </a:rPr>
              <a:t>vNQtDFfMZE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媒介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的轉換：廣播→電視→網路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電腦→智慧型手機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平版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→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數位匯流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小結：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網路幫助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我們更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民主，拉近            距離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，而非拉遠距離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，是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嗎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？有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可能嗎？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還是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只是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曇花一現？真實世界的接觸？</a:t>
            </a:r>
            <a:endParaRPr lang="en-US" altLang="zh-TW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五  網路公民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運動 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1845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文化：任何資訊革命會伴隨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文化轉型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。革命性的科技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創新來自於思考。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民主文化是一種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公民文化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。網路文化也是一種公民文化。網路是主流文化還是一種次文化？我們拭目以待。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小結：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為所欲為，民主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也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不能為所欲為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。我們鼓勵的是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，在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法律規範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下，</a:t>
            </a:r>
            <a:r>
              <a:rPr lang="zh-TW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的「</a:t>
            </a:r>
            <a:r>
              <a:rPr lang="zh-TW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為所欲為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」做為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創意</a:t>
            </a: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來源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→文化創意的根源。</a:t>
            </a:r>
          </a:p>
          <a:p>
            <a:pPr>
              <a:buFont typeface="Wingdings" pitchFamily="2" charset="2"/>
              <a:buChar char="l"/>
            </a:pPr>
            <a:endParaRPr lang="en-US" altLang="zh-TW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結語  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網路公民</a:t>
            </a:r>
            <a:r>
              <a:rPr lang="en-US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文化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87624" y="1556792"/>
            <a:ext cx="4104456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有政府終究勝於無政府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故為國家長治久安計，不能不為設永久生存之法。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r">
              <a:buNone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霍布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斯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利維坦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pPr marL="0" indent="0" algn="r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T. Hobbes,1588-1679)</a:t>
            </a:r>
          </a:p>
          <a:p>
            <a:pPr marL="0" indent="0" algn="r">
              <a:buNone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5368\Desktop\Leviathan_by_Thomas_Hob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71" y="0"/>
            <a:ext cx="3873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556792"/>
            <a:ext cx="810039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    問題討論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your attention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7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547260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當民主遇到網路：網路興起影響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民主參與，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政府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運作，公民言說及行動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太陽花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周年喚醒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公民意識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(2016317TVBS)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https://www.youtube.com/watch?v=sJQn7itlp0I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兩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個因素使然：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1.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資訊連結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網路是新馬路，網狀串連，衝擊封閉社會，如中國大陸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北韓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2.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科技興起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不斷創新的通訊傳播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方式：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bbs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→msn→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facebook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+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智慧型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手機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→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無人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OO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  網路的可能</a:t>
            </a:r>
            <a:r>
              <a:rPr lang="en-US" altLang="zh-TW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不可能 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全球資訊網</a:t>
            </a:r>
            <a:r>
              <a:rPr lang="en-US" altLang="zh-TW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(World Wide Web)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建立網際網路之基礎，促成網路公民的興起：大量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得以儲存、傳輸與共享。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線上互動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：電子郵件、即時訊息、聊天室、部落格、線上投票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意見調查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、網際視訊會議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……→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即時性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快速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、超越      時空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疆界、可及性、匿名性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、成本低、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高度互動性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科技始終來自於人性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？人工智慧？</a:t>
            </a:r>
            <a:endParaRPr lang="zh-TW" altLang="en-US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  網路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世界的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特色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11256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個人化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個人部落格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fb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時報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：自主選擇、表達個人意志、自我展現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表現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。資訊接收、拒絕都在自己，並且自訂使用規則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開放權限。可說是一種「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量身訂做的民主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自由世界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」。 </a:t>
            </a:r>
            <a:endParaRPr lang="en-US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群體化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虛擬社群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社群聯結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：集合相同興趣的一群人，不限於政治上的，而是生活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議題式的，各種類型的社群團體，是另種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想像的共同體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嗎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?</a:t>
            </a:r>
            <a:endParaRPr lang="zh-TW" altLang="en-US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  網路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世界的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特色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368\AppData\Local\Microsoft\Windows\Temporary Internet Files\Content.IE5\6I103UJF\12476790_10208021045637882_21692946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712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51920" y="3284984"/>
            <a:ext cx="1728192" cy="7920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2F05E1"/>
                </a:solidFill>
                <a:latin typeface="微軟正黑體" pitchFamily="34" charset="-120"/>
                <a:ea typeface="微軟正黑體" pitchFamily="34" charset="-120"/>
              </a:rPr>
              <a:t>個人化</a:t>
            </a:r>
            <a:endParaRPr lang="zh-TW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pic>
        <p:nvPicPr>
          <p:cNvPr id="1028" name="Picture 4" descr="https://cdn.hk01.com/media/images/710855/xlarge/928b6f21df6f561125188f8bd04e6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4824536" cy="7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ltn.com.tw/2017/new/apr/13/images/bigPic/400_400/phpU4IR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8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i0.wp.com/www.saydigi.com/wp-content/uploads/2013/09/10-social-network.jpg?resize=650%2C4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-2747"/>
            <a:ext cx="9138288" cy="68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"/>
          <p:cNvSpPr txBox="1">
            <a:spLocks/>
          </p:cNvSpPr>
          <p:nvPr/>
        </p:nvSpPr>
        <p:spPr>
          <a:xfrm>
            <a:off x="539552" y="192109"/>
            <a:ext cx="1368152" cy="572595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 smtClean="0">
                <a:solidFill>
                  <a:srgbClr val="2F05E1"/>
                </a:solidFill>
                <a:latin typeface="微軟正黑體" pitchFamily="34" charset="-120"/>
                <a:ea typeface="微軟正黑體" pitchFamily="34" charset="-120"/>
              </a:rPr>
              <a:t>群體化</a:t>
            </a:r>
            <a:endParaRPr lang="zh-TW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66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hina.cn/attachement/jpg/site1000/20141009/d02788e9b33e15a0dc3a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國立臺中科技大學\102二網路民主與公共論壇\(2)上課講義\臉書粉絲團數目統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825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1342</Words>
  <Application>Microsoft Office PowerPoint</Application>
  <PresentationFormat>如螢幕大小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自訂設計</vt:lpstr>
      <vt:lpstr>網路世界的公共問題</vt:lpstr>
      <vt:lpstr>PowerPoint 簡報</vt:lpstr>
      <vt:lpstr>一  網路的可能/不可能 </vt:lpstr>
      <vt:lpstr>二  網路世界的特色</vt:lpstr>
      <vt:lpstr>二  網路世界的特色</vt:lpstr>
      <vt:lpstr>PowerPoint 簡報</vt:lpstr>
      <vt:lpstr>PowerPoint 簡報</vt:lpstr>
      <vt:lpstr>PowerPoint 簡報</vt:lpstr>
      <vt:lpstr>PowerPoint 簡報</vt:lpstr>
      <vt:lpstr>三  網路的公共性</vt:lpstr>
      <vt:lpstr>三  網路的公共性</vt:lpstr>
      <vt:lpstr>四  網路上的公共問題</vt:lpstr>
      <vt:lpstr>四  網路上的公共問題</vt:lpstr>
      <vt:lpstr>四  網路上的公共問題</vt:lpstr>
      <vt:lpstr>四  網路上的公共問題</vt:lpstr>
      <vt:lpstr>四  網路上的公共問題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user</cp:lastModifiedBy>
  <cp:revision>154</cp:revision>
  <dcterms:created xsi:type="dcterms:W3CDTF">2016-01-16T17:43:05Z</dcterms:created>
  <dcterms:modified xsi:type="dcterms:W3CDTF">2017-10-19T09:18:23Z</dcterms:modified>
</cp:coreProperties>
</file>